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82" r:id="rId2"/>
    <p:sldId id="321" r:id="rId3"/>
    <p:sldId id="256" r:id="rId4"/>
    <p:sldId id="267" r:id="rId5"/>
    <p:sldId id="268" r:id="rId6"/>
    <p:sldId id="273" r:id="rId7"/>
    <p:sldId id="322" r:id="rId8"/>
    <p:sldId id="323" r:id="rId9"/>
    <p:sldId id="324" r:id="rId10"/>
    <p:sldId id="316" r:id="rId11"/>
    <p:sldId id="292" r:id="rId12"/>
    <p:sldId id="299" r:id="rId13"/>
    <p:sldId id="304" r:id="rId14"/>
    <p:sldId id="306" r:id="rId15"/>
    <p:sldId id="307" r:id="rId16"/>
    <p:sldId id="308" r:id="rId17"/>
    <p:sldId id="319" r:id="rId18"/>
    <p:sldId id="326" r:id="rId19"/>
    <p:sldId id="327" r:id="rId20"/>
    <p:sldId id="325" r:id="rId21"/>
    <p:sldId id="313" r:id="rId22"/>
    <p:sldId id="312" r:id="rId23"/>
    <p:sldId id="270" r:id="rId24"/>
    <p:sldId id="320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  <p14:sldId id="321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322"/>
            <p14:sldId id="323"/>
            <p14:sldId id="324"/>
            <p14:sldId id="316"/>
            <p14:sldId id="292"/>
            <p14:sldId id="299"/>
            <p14:sldId id="304"/>
            <p14:sldId id="306"/>
            <p14:sldId id="307"/>
            <p14:sldId id="308"/>
            <p14:sldId id="319"/>
            <p14:sldId id="326"/>
            <p14:sldId id="327"/>
            <p14:sldId id="325"/>
            <p14:sldId id="313"/>
            <p14:sldId id="312"/>
            <p14:sldId id="270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4767" autoAdjust="0"/>
  </p:normalViewPr>
  <p:slideViewPr>
    <p:cSldViewPr snapToGrid="0" showGuides="1">
      <p:cViewPr>
        <p:scale>
          <a:sx n="100" d="100"/>
          <a:sy n="100" d="100"/>
        </p:scale>
        <p:origin x="78" y="-20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26T05:38:46.90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떨어져 봐야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뛰어 내릴 각오도 </a:t>
            </a:r>
            <a:r>
              <a:rPr lang="ko-KR" altLang="en-US" dirty="0" err="1"/>
              <a:t>안하면</a:t>
            </a:r>
            <a:r>
              <a:rPr lang="ko-KR" altLang="en-US" dirty="0"/>
              <a:t> 절벽을 건널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게임에서도 동일 </a:t>
            </a:r>
            <a:endParaRPr lang="en-US" altLang="ko-KR" dirty="0"/>
          </a:p>
          <a:p>
            <a:r>
              <a:rPr lang="ko-KR" altLang="en-US" dirty="0"/>
              <a:t>유저가 죽음을 경험해 보면서 앞으로 어떻게 </a:t>
            </a:r>
            <a:r>
              <a:rPr lang="ko-KR" altLang="en-US" dirty="0" err="1"/>
              <a:t>해야할지</a:t>
            </a:r>
            <a:r>
              <a:rPr lang="ko-KR" altLang="en-US" dirty="0"/>
              <a:t> 고민하고 플레이를 구상하게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 죽음의 페널티가 다른 게임 보다 강해 실수에 대한 피드백이 다른 게임보다 강하게 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죽음이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3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133553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008811" y="4674515"/>
            <a:ext cx="2597223" cy="1269580"/>
            <a:chOff x="548295" y="4253029"/>
            <a:chExt cx="4713424" cy="23040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695325" y="4729807"/>
              <a:ext cx="1413747" cy="650499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F9D520FF-D034-40F8-BEDB-8DE81046B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95" y="5406726"/>
              <a:ext cx="1150328" cy="1150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BE4F038-4225-4BDF-970A-364CE862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4" y="2099777"/>
            <a:ext cx="875304" cy="8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9CF31B-B6F7-446F-BF88-C393D2EA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57" y="2022570"/>
            <a:ext cx="1029718" cy="1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FE27C4-A6A3-4B25-ADE3-18F7545849F8}"/>
              </a:ext>
            </a:extLst>
          </p:cNvPr>
          <p:cNvSpPr/>
          <p:nvPr/>
        </p:nvSpPr>
        <p:spPr>
          <a:xfrm>
            <a:off x="14026737" y="-966144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장르의 게임에서 죽음으로 가는 경로는 다양하다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 중 하나로 자원을 관리하지 못해 지속적인 데미지를 받다 사망하는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자원은 몬스터를 처치해 획득 하거나 던전 클리어 보상으로 획득할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유저는 딜레마에 빠지게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자신 보다 강한 다수의 몬스터와 싸우다 죽을 것인지 제자리에 서서 굶어 죽을 것인지 결정해야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대다수의 유저는 생존 가능성이 더 큰 전투를 선택하고 전투에서 살아남아 자원을 획득하고 생명을 연장시킬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그렇지 않은 경우에는 이전 플레이의 실수를 만회하기 위한 재시도를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 관리의 이유는 영원한 죽음의 효과와 연관이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체력을 관리하지 못해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이 되면 캐릭터가 사망하게 되듯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부정적인 상황을 회피하기 위해 유저는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필요한 자원이 대부분 던전 내 존재하는 몬스터에게서 드랍 되기 때문에 유저는 싫어도 생명을 유지하기 위해 던전을 탐험해 몬스터를 사냥한다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던전의 한 공간에 머물 수 없어지기 때문에 게임의 전체적인 플레이 속도가 매우 빨라지게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A5E8243-BF45-4D4B-A0D6-2BD4F888809A}"/>
              </a:ext>
            </a:extLst>
          </p:cNvPr>
          <p:cNvSpPr/>
          <p:nvPr/>
        </p:nvSpPr>
        <p:spPr>
          <a:xfrm>
            <a:off x="14026737" y="3891740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게임에서 자주 사용하는 요소로 해당 요소가 있는 게임의 경우 플레이가 쉼없이 진행된다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방심하는 순간 캐릭터의 일부 수치가 매우 떨어져 응급한 상황이 발생하기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위 요소는 영원한 죽음과 시너지를 발휘하게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통해 다른 게임들 보다 높은 죽음에 대한 경각심으로 인해 최대한 안정적인 플레이를 위해 던전을 탐험해 자원을 채취하게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게임과 달리 자원을 던전의 구조물에서 채취하는 것이 아닌 몬스터를 처치함으로 획득하기 때문에 위험을 무릅쓰고 자원을 획득하기 위한 전투를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전투에서 유저가 승리해 자원을 획득한 경우 유저는 영원한 죽음을 통한 성취감에 추가로 자원을 획득해 생명을 유지할 수 있다는 안도감을 가지게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랜덤 생성 요소로 인해 자원이 고정적으로 획득 할 수 없도록 만들어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한 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할 수 없도록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37E188B-53EE-45EF-B701-1ED5BFE22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3"/>
            <a:stretch/>
          </p:blipFill>
          <p:spPr bwMode="auto">
            <a:xfrm>
              <a:off x="4556430" y="4598071"/>
              <a:ext cx="694184" cy="14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31800D8-E4D6-4181-ACAA-46BA66EE4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100" y="5045231"/>
              <a:ext cx="866622" cy="86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964E71-9677-4400-8EC8-BB9A10B716B2}"/>
              </a:ext>
            </a:extLst>
          </p:cNvPr>
          <p:cNvSpPr/>
          <p:nvPr/>
        </p:nvSpPr>
        <p:spPr>
          <a:xfrm>
            <a:off x="485774" y="671362"/>
            <a:ext cx="11216961" cy="1443188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456605-ED63-4D18-9D1F-C4FC971D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51587"/>
              </p:ext>
            </p:extLst>
          </p:nvPr>
        </p:nvGraphicFramePr>
        <p:xfrm>
          <a:off x="485774" y="671364"/>
          <a:ext cx="11216960" cy="144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960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</a:tblGrid>
              <a:tr h="4924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50748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특징을 계승한 다양한 게임들이 출시하며 그것을 지칭할 용어가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게임에서 랜덤 생성과 영원한 죽음이 가장 핵심 시스템이라 생각한다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2008</a:t>
                      </a:r>
                      <a:r>
                        <a:rPr lang="ko-KR" altLang="en-US" sz="1200" dirty="0"/>
                        <a:t>년 독일 개발자 </a:t>
                      </a:r>
                      <a:r>
                        <a:rPr lang="ko-KR" altLang="en-US" sz="1200" dirty="0" err="1"/>
                        <a:t>컴퍼런스에서</a:t>
                      </a:r>
                      <a:r>
                        <a:rPr lang="ko-KR" altLang="en-US" sz="1200" dirty="0"/>
                        <a:t> 장르에 필요한 요소가 무엇인지 정의하는 시간을 가졌다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2250097"/>
            <a:ext cx="11216961" cy="443645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30928"/>
              </p:ext>
            </p:extLst>
          </p:nvPr>
        </p:nvGraphicFramePr>
        <p:xfrm>
          <a:off x="485773" y="2254709"/>
          <a:ext cx="11216960" cy="4436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8975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게임의 특징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7750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세이브 포인트가 없으며 캐릭터가 사망하게 되면 게임을 진행한 정보를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사망 시 페널티가 큰 것 때문에 플레이의 긴장감이 생긴다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 출시한 게임의 경우 해당 요소를 성장 요소를 사용해 게임의 진입장벽과 유저 스스로 게임의 난이도를 조절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2030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 내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구조물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NPC</a:t>
                      </a:r>
                      <a:r>
                        <a:rPr lang="ko-KR" altLang="en-US" sz="1000" dirty="0"/>
                        <a:t>의 배치가 랜덤으로 진행되는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죽음으로 플레이 정보가 삭제되면 처음부터 다시 플레이하는 것을 반복하게 되어 쉽게 지루해진다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플레이어의 주위 환경을 계속해서 변경시켜 새로운 경험을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게임마다 다양한 방식으로 랜덤 생성을 진행한다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랜덤 생성할 구조물과 위치를 지정해 상황에 따라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미리 제작한 방정보를 연결 방향에 따라 적절히 연결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유저에게 게임내 정보를 대부분 전달하지 않는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유저가 직접 경험하는 것을 통해 정보를 학습하고 기억하게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소울 나이트의 경우  식별 요소를 줄이고 최대한 빠른 속도로 플레이 할 수 있도록 유저에게 정보지원을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 그리드의 경우 식별 요소가 하나의 컨텐츠로 초기에 마을의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없다 던전에서 한 명씩 구조하며 기능을 하나씩 개방하게 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9455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의 식별 요소를 유저 캐릭터 상태 값 이외에 관리해야 하는 수치가 있는 것을 의미했지만 현재는 캐릭터의 기본 요소와 함께 포함해서 설명한다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관리해야 하는 자원 수치의 수가 많아 질수록 게임의 난이도가 증가하게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최근에는 자원 관리요소를 전투와 연관 지어 사용한다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소비하게 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마나 자동 재생 불가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던전 안과 밖에서 사용하는 재화가 같아 사용시 적절한 소비를 하도록 유도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26282"/>
            <a:ext cx="11216961" cy="4388996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96790"/>
              </p:ext>
            </p:extLst>
          </p:nvPr>
        </p:nvGraphicFramePr>
        <p:xfrm>
          <a:off x="485773" y="726281"/>
          <a:ext cx="11216960" cy="438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게임에 빠져드는 이유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다른 게임들과 달리 죽음의 페널티가 크다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때문에 유저는 다른 게임들과 차별화된 죽음을 경험한 이후 페널티를 회피하기 위한 플레이를 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죽음을 회피하려는 플레이를 통해 유저는 숙련도를 쌓게 되고 높은 긴장감과 낮은 이완상태를 오가며 유저는 자신이 성장하고 있음을 시각적으로 확인하게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또한 죽음의 페널티로 인해 얻은 것이 많은 만큼 잃을 것도 많다는 것을 인지하고 현재 선택이 이후 플레이에 어떻게 영향을 끼칠지 고민하게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긴장 강화 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직접 경험을 통한 성장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큰 페널티 만큼 큰 성취감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선택과 집중</a:t>
                      </a:r>
                      <a:endParaRPr lang="en-US" altLang="ko-K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19766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효율을 높여 주며 동시에 유저의 반복 플레이의 지루함을 일부 덜어주게 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패키지 게임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온라인 게임의 경우 지속적인 업데이트로 유저가 지루함으로 인해 떠나는 것을 방지하려고 노력한다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매번 플레이마다 새로운 환경이 만들어진다는 것은 유저의 지루함을 개선할 수 있는 좋은 방법이다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과정에서도 이점을 발휘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유저의 지루함을 개선함과 동시에 추가 업데이트의 기간을 충분히 가질 수 있게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미리 리소스를 생성해둔 상태로 랜덤 배치함으로 상대적으로 적은 리소스로 큰 컨텐츠 볼륨을 만들 수 있다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 내 주요 정보를 은닉하는 것으로 유저가 직접 플레이한 경험을 통해 학습하고 배우도록 하는 것이 목적이다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랜덤 생성 요소로 인해 유저는 앞으로 처할 상황과 던전형태를 예상할 수 없게 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영원한 죽음으로 인해 또 언제든 죽을 수 있다는 것에 긴장감이 생기고 매 플레이 마다 신중한 선택을 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다만 랜덤 생성과 함께 운적요소가 강하게 작용할 경우 유저는 반발하게 되기에 적정 선을 찾는 것이 중요하다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73300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자원 관리요소로 전투를 진행해야 하는 동기가 부여된다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위험을 무릅쓰고 몬스터와 전투해 자원을 획득하게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이때 던전 한곳에 머무는 것이 자연스럽게 불가능해 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자원 관리 숙련도에 따라 이후 유저가 느끼는 게임의 난이도는 동일한 환경에서도 서로 달라진다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0DD603-94FF-4E16-B8B4-D623BC3E6A09}"/>
              </a:ext>
            </a:extLst>
          </p:cNvPr>
          <p:cNvSpPr/>
          <p:nvPr/>
        </p:nvSpPr>
        <p:spPr>
          <a:xfrm>
            <a:off x="485771" y="5219700"/>
            <a:ext cx="11216959" cy="1409700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라이크에</a:t>
            </a:r>
            <a:r>
              <a:rPr lang="ko-KR" altLang="en-US" sz="1200" dirty="0">
                <a:solidFill>
                  <a:schemeClr val="tx1"/>
                </a:solidFill>
              </a:rPr>
              <a:t> 사용되는 요소인 영원한 죽음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랜덤 생성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식별 요소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자원 관리 는 각 요소가 서로를 서포트 하면서 다른 게임들과 다른 차별점을 가지게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가지 요소의 궁극적인 목적은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예측 불가능한 상황과 다른 게임에서 찾기 힘든 큰 페널티를 통해 유저에게 긴장감과 선택의 중요성을 전달하고 수 없이 많은 반복을 통해 축적한 경험과 성장한 숙련도로 고난을 극복했을 때 더 큰 성취감을 주고자 한다</a:t>
            </a:r>
            <a:r>
              <a:rPr lang="en-US" altLang="ko-KR" sz="1400" b="1" dirty="0">
                <a:solidFill>
                  <a:srgbClr val="7030A0"/>
                </a:solidFill>
              </a:rPr>
              <a:t>.’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CB3C40-8AFE-4B90-AB6B-A2ECC8CAA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무엇을 전달하고 싶은가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로그 </a:t>
            </a:r>
            <a:r>
              <a:rPr lang="ko-KR" altLang="en-US" dirty="0" err="1"/>
              <a:t>라이크가</a:t>
            </a:r>
            <a:r>
              <a:rPr lang="ko-KR" altLang="en-US" dirty="0"/>
              <a:t> 무엇인지 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설명한 요소가 어떻게 유저에게 받아 들여지는지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재미 있는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게임을 개발하기 위해 고려해야 하는 것은 무엇이 있는지 내 생각을 전달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1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EAFBAD-304A-4534-8097-45BAA662A8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sz="1600" dirty="0"/>
              <a:t>80</a:t>
            </a:r>
            <a:r>
              <a:rPr lang="ko-KR" altLang="en-US" sz="1600" dirty="0"/>
              <a:t>년대 출시한 </a:t>
            </a:r>
            <a:r>
              <a:rPr lang="en-US" altLang="ko-KR" sz="1600" dirty="0"/>
              <a:t>‘</a:t>
            </a:r>
            <a:r>
              <a:rPr lang="ko-KR" altLang="en-US" sz="1600" dirty="0"/>
              <a:t>로그</a:t>
            </a:r>
            <a:r>
              <a:rPr lang="en-US" altLang="ko-KR" sz="1600" dirty="0"/>
              <a:t>’</a:t>
            </a:r>
            <a:r>
              <a:rPr lang="ko-KR" altLang="en-US" sz="1600" dirty="0"/>
              <a:t>의 특징을 계승한 다양한 게임들이 출시하며 이것들을 지칭할 용어가 필요했다</a:t>
            </a:r>
            <a:endParaRPr lang="en-US" altLang="ko-KR" sz="1600" dirty="0"/>
          </a:p>
          <a:p>
            <a:r>
              <a:rPr lang="ko-KR" altLang="en-US" sz="1600" dirty="0"/>
              <a:t>로그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라이크</a:t>
            </a:r>
            <a:r>
              <a:rPr lang="ko-KR" altLang="en-US" sz="1600" dirty="0"/>
              <a:t> 게임에서 랜덤생성과</a:t>
            </a:r>
            <a:r>
              <a:rPr lang="en-US" altLang="ko-KR" sz="1600" dirty="0"/>
              <a:t> </a:t>
            </a:r>
            <a:r>
              <a:rPr lang="ko-KR" altLang="en-US" sz="1600" dirty="0"/>
              <a:t>영원한 죽음이 가장 핵심 시스템이라 생각한다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2008</a:t>
            </a:r>
            <a:r>
              <a:rPr lang="ko-KR" altLang="en-US" sz="1600" dirty="0"/>
              <a:t>년 독일 개발자 </a:t>
            </a:r>
            <a:r>
              <a:rPr lang="ko-KR" altLang="en-US" sz="1600" dirty="0" err="1"/>
              <a:t>컴퍼런스에서</a:t>
            </a:r>
            <a:r>
              <a:rPr lang="ko-KR" altLang="en-US" sz="1600" dirty="0"/>
              <a:t> 로그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라이크</a:t>
            </a:r>
            <a:r>
              <a:rPr lang="ko-KR" altLang="en-US" sz="1600" dirty="0"/>
              <a:t> 게임이 </a:t>
            </a:r>
            <a:r>
              <a:rPr lang="ko-KR" altLang="en-US" sz="1600" dirty="0" err="1"/>
              <a:t>무었인지</a:t>
            </a:r>
            <a:r>
              <a:rPr lang="ko-KR" altLang="en-US" sz="1600" dirty="0"/>
              <a:t> 정의하는 주제로 </a:t>
            </a:r>
            <a:r>
              <a:rPr lang="ko-KR" altLang="en-US" sz="1600" dirty="0" err="1"/>
              <a:t>오랜시간</a:t>
            </a:r>
            <a:r>
              <a:rPr lang="ko-KR" altLang="en-US" sz="1600" dirty="0"/>
              <a:t> 이야기를 나누고 리스트를 만들어 무엇이 로그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라이크</a:t>
            </a:r>
            <a:r>
              <a:rPr lang="ko-KR" altLang="en-US" sz="1600" dirty="0"/>
              <a:t> 인지 알려줄 수 있도록 정보를 객관화 했었다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8C5F6-2250-4EDF-BF70-E0EE5093E4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B919B7E-929E-4BF9-8969-EF5EF821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02C47C-F60B-4FDA-892C-7F16DDA9C99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ko-KR" altLang="en-US" sz="1200" dirty="0"/>
              <a:t>현재에도 다양한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게임들이 특히 소규모 </a:t>
            </a:r>
            <a:r>
              <a:rPr lang="ko-KR" altLang="en-US" sz="1200" dirty="0" err="1"/>
              <a:t>인디</a:t>
            </a:r>
            <a:r>
              <a:rPr lang="ko-KR" altLang="en-US" sz="1200" dirty="0"/>
              <a:t> 개발사에서 많이 출시되고 있고 그 중 몇가지는 금전적인 성공을 거두기도 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로그라이크에서</a:t>
            </a:r>
            <a:r>
              <a:rPr lang="ko-KR" altLang="en-US" sz="1200" dirty="0"/>
              <a:t> 생소한 사람들의 이해를 돕기 위해 가장 </a:t>
            </a:r>
            <a:r>
              <a:rPr lang="ko-KR" altLang="en-US" sz="1200" dirty="0" err="1"/>
              <a:t>잘알려</a:t>
            </a:r>
            <a:r>
              <a:rPr lang="ko-KR" altLang="en-US" sz="1200" dirty="0"/>
              <a:t> 져 있다고 생각하는 두 게임을 비교하며 </a:t>
            </a:r>
            <a:r>
              <a:rPr lang="ko-KR" altLang="en-US" sz="1200" dirty="0" err="1"/>
              <a:t>로그라이크의</a:t>
            </a:r>
            <a:r>
              <a:rPr lang="ko-KR" altLang="en-US" sz="1200" dirty="0"/>
              <a:t> 필수요소 </a:t>
            </a:r>
            <a:r>
              <a:rPr lang="en-US" altLang="ko-KR" sz="1200" dirty="0"/>
              <a:t>4</a:t>
            </a:r>
            <a:r>
              <a:rPr lang="ko-KR" altLang="en-US" sz="1200" dirty="0"/>
              <a:t>가지에 대해 설명하고 두 게임은 어떤 방식으로 활용했는지 차이점을 알아본다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영원한 죽음 </a:t>
            </a:r>
            <a:r>
              <a:rPr lang="en-US" altLang="ko-KR" sz="1200" dirty="0"/>
              <a:t>: </a:t>
            </a:r>
            <a:r>
              <a:rPr lang="ko-KR" altLang="en-US" sz="1200" dirty="0"/>
              <a:t>플레이의 긴장강화</a:t>
            </a:r>
            <a:r>
              <a:rPr lang="en-US" altLang="ko-KR" sz="1200" dirty="0"/>
              <a:t> </a:t>
            </a:r>
            <a:r>
              <a:rPr lang="ko-KR" altLang="en-US" sz="1200" dirty="0"/>
              <a:t>및 극복의 성취감 강화와 </a:t>
            </a:r>
            <a:r>
              <a:rPr lang="ko-KR" altLang="en-US" sz="1200" dirty="0" err="1"/>
              <a:t>몰입감</a:t>
            </a:r>
            <a:r>
              <a:rPr lang="ko-KR" altLang="en-US" sz="1200" dirty="0"/>
              <a:t> 증가를 위해 사용됨</a:t>
            </a:r>
            <a:r>
              <a:rPr lang="en-US" altLang="ko-KR" sz="1200" dirty="0"/>
              <a:t>, </a:t>
            </a:r>
            <a:r>
              <a:rPr lang="ko-KR" altLang="en-US" sz="1200" dirty="0"/>
              <a:t>게임을 처음부터 시작하지 않는 경우라면 선택을 되돌릴 수 없어 다른 게임에 비해 신중한 선택의 중요성이 강조된다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랜덤 생성 </a:t>
            </a:r>
            <a:r>
              <a:rPr lang="en-US" altLang="ko-KR" sz="1200" dirty="0"/>
              <a:t>: </a:t>
            </a:r>
            <a:r>
              <a:rPr lang="ko-KR" altLang="en-US" sz="1200" dirty="0"/>
              <a:t>영원한 죽음으로 인해 첫 스테이지를 반복적으로 클리어 하게 되는데 그 과정에서 발생하는 지루함을 주위 환경을 새롭게 배치해 설정하는 것으로 일부 상쇄할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추가로 던전의 리소스를 미리 만들어 활용하기 때문에 개발 효율을 올릴 수 있으며 게임의 특징을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2965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8A3-71FF-4D92-AF47-6377472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8876975-CA73-494D-939E-23BF7275B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928277"/>
              </p:ext>
            </p:extLst>
          </p:nvPr>
        </p:nvGraphicFramePr>
        <p:xfrm>
          <a:off x="419100" y="807094"/>
          <a:ext cx="11315700" cy="5767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477">
                  <a:extLst>
                    <a:ext uri="{9D8B030D-6E8A-4147-A177-3AD203B41FA5}">
                      <a16:colId xmlns:a16="http://schemas.microsoft.com/office/drawing/2014/main" val="2411211142"/>
                    </a:ext>
                  </a:extLst>
                </a:gridCol>
                <a:gridCol w="4443323">
                  <a:extLst>
                    <a:ext uri="{9D8B030D-6E8A-4147-A177-3AD203B41FA5}">
                      <a16:colId xmlns:a16="http://schemas.microsoft.com/office/drawing/2014/main" val="3816688614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1479779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4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80</a:t>
                      </a:r>
                      <a:r>
                        <a:rPr lang="ko-KR" altLang="en-US" sz="1200" dirty="0"/>
                        <a:t>년대 출시한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를 기반으로 유사한 게임들이 현재까지도 계속해서 출시되면서 이것들을 지칭할 이름이 필요했고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와 유사하다는 점에서 </a:t>
                      </a:r>
                      <a:r>
                        <a:rPr lang="en-US" altLang="ko-KR" sz="1200" dirty="0"/>
                        <a:t>like</a:t>
                      </a:r>
                      <a:r>
                        <a:rPr lang="ko-KR" altLang="en-US" sz="1200" dirty="0"/>
                        <a:t>라는 단어를 합쳐 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라는 장르이름이 탄생하게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5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특징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소울 나이트와 던 그리드를 통해 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게임의 특징을 설명한다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 핵심 요소들로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영원한 죽음</a:t>
                      </a:r>
                      <a:r>
                        <a:rPr lang="en-US" altLang="ko-KR" sz="1200" dirty="0"/>
                        <a:t>’, ‘</a:t>
                      </a:r>
                      <a:r>
                        <a:rPr lang="ko-KR" altLang="en-US" sz="1200" dirty="0"/>
                        <a:t>랜덤 생성</a:t>
                      </a:r>
                      <a:r>
                        <a:rPr lang="en-US" altLang="ko-KR" sz="1200" dirty="0"/>
                        <a:t>’, ‘</a:t>
                      </a:r>
                      <a:r>
                        <a:rPr lang="ko-KR" altLang="en-US" sz="1200" dirty="0"/>
                        <a:t>식별 요소</a:t>
                      </a:r>
                      <a:r>
                        <a:rPr lang="en-US" altLang="ko-KR" sz="1200" dirty="0"/>
                        <a:t>’, ‘</a:t>
                      </a:r>
                      <a:r>
                        <a:rPr lang="ko-KR" altLang="en-US" sz="1200" dirty="0"/>
                        <a:t>자원 관리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가 있고 이것들이 각자 어떻게 영향을 발휘하는 지 이후 에 추가로 설명하게 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가 출시된 당시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의 사양이 매우 좋지 않아 시스템적 한계를 게임의 컨셉으로 승화했었다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이것이 지금의 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게임의 상징이 되어 유저에게 즐거움을 주게 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현재 출시되고 있는 다양한 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게임에서도 해당 요소들을 찾을 수 있다는 점이 중요하다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516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빠져들게 되는 이유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가 출시되고 </a:t>
                      </a:r>
                      <a:r>
                        <a:rPr lang="en-US" altLang="ko-KR" sz="1200" dirty="0"/>
                        <a:t>40</a:t>
                      </a:r>
                      <a:r>
                        <a:rPr lang="ko-KR" altLang="en-US" sz="1200" dirty="0"/>
                        <a:t>년이라는 시간동안 수많은 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게임이 출시 되었고 특히 </a:t>
                      </a:r>
                      <a:r>
                        <a:rPr lang="ko-KR" altLang="en-US" sz="1200" dirty="0" err="1"/>
                        <a:t>인디</a:t>
                      </a:r>
                      <a:r>
                        <a:rPr lang="ko-KR" altLang="en-US" sz="1200" dirty="0"/>
                        <a:t> 게임 팀에서 해당 요소를 활용한 창의적인 게임들을 개발하게 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때문에 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라이크의</a:t>
                      </a:r>
                      <a:r>
                        <a:rPr lang="ko-KR" altLang="en-US" sz="1200" dirty="0"/>
                        <a:t> 요소들이 유저에게 어떤 경험을 주게 되는지를 분석하고 자 했다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요소들이 유저에게 주는 경험은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긴장</a:t>
                      </a:r>
                      <a:r>
                        <a:rPr lang="en-US" altLang="ko-KR" sz="1200" dirty="0"/>
                        <a:t>’, ‘</a:t>
                      </a:r>
                      <a:r>
                        <a:rPr lang="ko-KR" altLang="en-US" sz="1200" dirty="0"/>
                        <a:t>성취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에 포커스가 맞춰져 있다고 생각한다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유저는 게임이 주는 긴장감을 극복해 던전을 클리어 </a:t>
                      </a:r>
                      <a:r>
                        <a:rPr lang="ko-KR" altLang="en-US" sz="1200" dirty="0" err="1"/>
                        <a:t>히게</a:t>
                      </a:r>
                      <a:r>
                        <a:rPr lang="ko-KR" altLang="en-US" sz="1200" dirty="0"/>
                        <a:t> 되면 다른 게임에서 경험하지 못한 큰 성취감을 느끼게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게임들은 다들 게임의 기본 난이도가 높고 사망 시 페널티 또한 강하기 때문에 이러한 고난과 역경일 이겨내어 클리어하게 된 경우 유저는 자신이 마치 특별한 사람이 된 것 같은 감정을 가지게 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48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04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식별요소가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4778279"/>
          </a:xfrm>
          <a:prstGeom prst="roundRect">
            <a:avLst>
              <a:gd name="adj" fmla="val 455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생성을 통해 유저는 앞으로 어떤 장애물이 등장할지 예상할 수 없게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거기에 식별 요소로 인해 처음 만나는 장애물의 경우 행동 패턴과 원리를 경험으로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만약 랜덤 생성 요소만 사용할 경우 랜덤 생성 정보를 유저에게 전달하는 것은 랜덤 생성의 의미가 없어진다 이것을 식별 요소와 함께 사용함으로 예측 불가능한 상황을 연출하게 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또한 유저가 이전에 경험했던 몬스터의 패턴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아이템의 성능을 기반으로 이전의 죽을 수 밖에 없던 상황을 극복하게 됨으로 자신의 성장을 시각적으로 확인하게 되고 영원한 죽음을 통한 긴장감을 극복했다는 점에서 더욱 더 큰 성취감을 가지게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지금 것 설명한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가지 요소들이 모두 유저에게 긴장감과 성장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강한 성취감을 주기위해 사용되어 왔다고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때문에 개발 과정에서 어떤 요소를 랜덤으로 배치할 것인지와 정보의 전달 방식 등을 고민할 필요가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2FE2AC-9540-43D4-BF34-5A9BFD767B82}"/>
              </a:ext>
            </a:extLst>
          </p:cNvPr>
          <p:cNvSpPr/>
          <p:nvPr/>
        </p:nvSpPr>
        <p:spPr>
          <a:xfrm>
            <a:off x="12135620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게임에 등장하는 요소들이 랜덤하게 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이때 각 요소를 시스템적으로 감춰둠으로 유저가 직접 탐험해 정보를 획득하도록 만들어 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생성요소가 반복 플레이에 지루함을 상쇄시킨다면 식별 요소는 반복적인 탐험의 재미를 줄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반면 랜덤 생성과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식별 요소는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크게 작용하기 때문에 해당 부분을 적절이 사용해 유저의 운이 플레이 실력에 영향을 주지 않는 방향으로 개발해야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4732ED-1FFF-4317-B6EC-80EED7BF2764}"/>
              </a:ext>
            </a:extLst>
          </p:cNvPr>
          <p:cNvSpPr/>
          <p:nvPr/>
        </p:nvSpPr>
        <p:spPr>
          <a:xfrm>
            <a:off x="390101" y="194781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3C383B-EB7C-4053-A022-B2DB4811E00F}"/>
              </a:ext>
            </a:extLst>
          </p:cNvPr>
          <p:cNvSpPr/>
          <p:nvPr/>
        </p:nvSpPr>
        <p:spPr>
          <a:xfrm>
            <a:off x="12192000" y="4813409"/>
            <a:ext cx="3784515" cy="20445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던그리드의</a:t>
            </a:r>
            <a:r>
              <a:rPr lang="ko-KR" altLang="en-US" sz="1200" dirty="0">
                <a:solidFill>
                  <a:schemeClr val="tx1"/>
                </a:solidFill>
              </a:rPr>
              <a:t> 경우 식별 요소를 활용한 게임 진행 방식을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마을의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들을 던전에서 찾아와 기능을 하나씩 개방하게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발견한 후 마을로 돌아오기 전까지 무슨 기능을 하는지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또한 던전 진행 중 무기나 아이템의 획득 방식은 대부분 박스를 상호작용으로 열어야 획득이 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상자를 열기 전까지 어떤 아이템을 획득할지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9B75D0-D365-4327-9427-616376ECD17E}"/>
              </a:ext>
            </a:extLst>
          </p:cNvPr>
          <p:cNvSpPr/>
          <p:nvPr/>
        </p:nvSpPr>
        <p:spPr>
          <a:xfrm>
            <a:off x="15799383" y="5230768"/>
            <a:ext cx="3768666" cy="2044591"/>
          </a:xfrm>
          <a:prstGeom prst="roundRect">
            <a:avLst>
              <a:gd name="adj" fmla="val 1003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던전은 방으로 구성되어 있고 방을 배치하는 방식은 랜덤이다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직선으로 배치될 수 도 있고 구불구불한 형태의 배치도 발생할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대신 방의 형태는 고정되어 있고 각 방의 연결 방향에 따라 방을 배치하는 것으로 판단했다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특정 방마다 배치될 구조물이 고정되어 있어 반복 플레이시 플레이 패턴이 고정된다는 단점이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54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9382367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7025"/>
              </p:ext>
            </p:extLst>
          </p:nvPr>
        </p:nvGraphicFramePr>
        <p:xfrm>
          <a:off x="428392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영원한 죽음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11719</TotalTime>
  <Words>5057</Words>
  <Application>Microsoft Office PowerPoint</Application>
  <PresentationFormat>와이드스크린</PresentationFormat>
  <Paragraphs>524</Paragraphs>
  <Slides>24</Slides>
  <Notes>20</Notes>
  <HiddenSlides>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정리</vt:lpstr>
      <vt:lpstr>정리</vt:lpstr>
      <vt:lpstr>PowerPoint 프레젠테이션</vt:lpstr>
      <vt:lpstr>정리</vt:lpstr>
      <vt:lpstr>로그-라이크(ROGUE-Like)를 개발한다면?</vt:lpstr>
      <vt:lpstr>로그-라이크의 특징</vt:lpstr>
      <vt:lpstr>왜?? 로그-라이크 게임에 빠져들까?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664</cp:revision>
  <dcterms:created xsi:type="dcterms:W3CDTF">2019-10-07T05:13:37Z</dcterms:created>
  <dcterms:modified xsi:type="dcterms:W3CDTF">2019-12-25T23:43:52Z</dcterms:modified>
</cp:coreProperties>
</file>